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9" r:id="rId4"/>
    <p:sldId id="260" r:id="rId5"/>
    <p:sldId id="258" r:id="rId6"/>
    <p:sldId id="262" r:id="rId7"/>
    <p:sldId id="263" r:id="rId8"/>
    <p:sldId id="261"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7AD8C-7DA2-46E3-B581-34B001BACB15}" type="datetimeFigureOut">
              <a:rPr lang="en-IN" smtClean="0"/>
              <a:t>29-11-2022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10A8C-5A1E-41BD-85EF-FA5958FAED9F}" type="slidenum">
              <a:rPr lang="en-IN" smtClean="0"/>
              <a:t>‹#›</a:t>
            </a:fld>
            <a:endParaRPr lang="en-IN"/>
          </a:p>
        </p:txBody>
      </p:sp>
    </p:spTree>
    <p:extLst>
      <p:ext uri="{BB962C8B-B14F-4D97-AF65-F5344CB8AC3E}">
        <p14:creationId xmlns:p14="http://schemas.microsoft.com/office/powerpoint/2010/main" val="112845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3C10A8C-5A1E-41BD-85EF-FA5958FAED9F}" type="slidenum">
              <a:rPr lang="en-IN" smtClean="0"/>
              <a:t>1</a:t>
            </a:fld>
            <a:endParaRPr lang="en-IN"/>
          </a:p>
        </p:txBody>
      </p:sp>
    </p:spTree>
    <p:extLst>
      <p:ext uri="{BB962C8B-B14F-4D97-AF65-F5344CB8AC3E}">
        <p14:creationId xmlns:p14="http://schemas.microsoft.com/office/powerpoint/2010/main" val="331337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3C10A8C-5A1E-41BD-85EF-FA5958FAED9F}" type="slidenum">
              <a:rPr lang="en-IN" smtClean="0"/>
              <a:t>5</a:t>
            </a:fld>
            <a:endParaRPr lang="en-IN"/>
          </a:p>
        </p:txBody>
      </p:sp>
    </p:spTree>
    <p:extLst>
      <p:ext uri="{BB962C8B-B14F-4D97-AF65-F5344CB8AC3E}">
        <p14:creationId xmlns:p14="http://schemas.microsoft.com/office/powerpoint/2010/main" val="412516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A9D9E-7F43-7EB3-6BA5-BBA0A2011C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799844F-EB25-5934-B2D3-A6197D6D4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B5B664E-1FAC-CD88-E577-90A3019520B1}"/>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5" name="Footer Placeholder 4">
            <a:extLst>
              <a:ext uri="{FF2B5EF4-FFF2-40B4-BE49-F238E27FC236}">
                <a16:creationId xmlns:a16="http://schemas.microsoft.com/office/drawing/2014/main" id="{7131B1C5-0B45-7744-B2D0-57E694E2C5C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1F9F7D-F355-AF02-33CA-F4EFA3AD5778}"/>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346750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17FF9-CE94-33FA-BE2E-C88BCDB89B3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4B726B9-3AD2-8452-6ED3-8ECB7C31B1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A82284-929A-39A0-AE60-F47D1AE6A5EC}"/>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5" name="Footer Placeholder 4">
            <a:extLst>
              <a:ext uri="{FF2B5EF4-FFF2-40B4-BE49-F238E27FC236}">
                <a16:creationId xmlns:a16="http://schemas.microsoft.com/office/drawing/2014/main" id="{D0688DAC-673C-21A7-D75E-1D0FC2590E5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743B3DA-A89A-CC18-2B8D-D077B218267D}"/>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4157631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FA0BEC-559E-749A-583D-99A5AA22C5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9396E29-ADE1-1E47-5022-CFDA3399BC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E56796-3285-A3CE-F573-4E2C4DA117EE}"/>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5" name="Footer Placeholder 4">
            <a:extLst>
              <a:ext uri="{FF2B5EF4-FFF2-40B4-BE49-F238E27FC236}">
                <a16:creationId xmlns:a16="http://schemas.microsoft.com/office/drawing/2014/main" id="{8F440050-1165-233D-D1FF-77D6D331D1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62A8315-E61D-EA86-B07C-3114A21EEDC5}"/>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170722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FC290-90C2-F48D-D7C7-F63D4EDEA36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5234D4-8AFC-3844-EDCC-FC141E78FE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65C808-2FB9-956E-C88C-474A0AFEDFB7}"/>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5" name="Footer Placeholder 4">
            <a:extLst>
              <a:ext uri="{FF2B5EF4-FFF2-40B4-BE49-F238E27FC236}">
                <a16:creationId xmlns:a16="http://schemas.microsoft.com/office/drawing/2014/main" id="{84EF555E-9769-C1B2-5647-0E79E58DFD4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559459-E074-3ACA-51CC-C2A4A803A893}"/>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3744100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C2E75-99F8-26DC-9F72-A19A1235A3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E6A6C8D-53BB-D141-89D0-405FE4A94A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4DAE70-162A-9FE7-6EB0-784923F6C0F7}"/>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5" name="Footer Placeholder 4">
            <a:extLst>
              <a:ext uri="{FF2B5EF4-FFF2-40B4-BE49-F238E27FC236}">
                <a16:creationId xmlns:a16="http://schemas.microsoft.com/office/drawing/2014/main" id="{2F1B28A5-C73C-59E8-8BCF-112AC8C08EB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20E026F-2C9A-F4C1-AA3B-9299583E2DA0}"/>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5972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AD82D-0EF1-B3BB-49EF-C108D962A21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0738FFF-E304-937E-0387-B9468E7A3C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A85CAC3-8234-4BE2-3FA8-A668B27F3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62B11A9-1DEC-CE86-E02C-8097AB69B6FF}"/>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6" name="Footer Placeholder 5">
            <a:extLst>
              <a:ext uri="{FF2B5EF4-FFF2-40B4-BE49-F238E27FC236}">
                <a16:creationId xmlns:a16="http://schemas.microsoft.com/office/drawing/2014/main" id="{D04DA56E-5DBF-4384-CA01-B042693E4C9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73CCAF4-B43C-52F7-0021-A4CF7966CBA9}"/>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147479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F0D5-B10A-1BBF-07D6-13A11709875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60BA153-A3DE-8066-9EA1-4EC7388A0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77B84C-AF9E-0C00-62AC-8FAA386E12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D5C450B-DB4B-0014-E523-B25176947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7F079F-0399-BBBE-A7D4-68594E5DEF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3FF003F-0FD0-EB04-B026-5E58F049DDCA}"/>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8" name="Footer Placeholder 7">
            <a:extLst>
              <a:ext uri="{FF2B5EF4-FFF2-40B4-BE49-F238E27FC236}">
                <a16:creationId xmlns:a16="http://schemas.microsoft.com/office/drawing/2014/main" id="{A7E14D85-BE5D-606D-12BF-7D3DA476E90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82DD4E8-E487-8A73-AC5B-A0D494B36A7F}"/>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240320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63D9-11B5-A1E4-6774-940E1018A5E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657124E-185C-AB96-5CF6-A709DEC48072}"/>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4" name="Footer Placeholder 3">
            <a:extLst>
              <a:ext uri="{FF2B5EF4-FFF2-40B4-BE49-F238E27FC236}">
                <a16:creationId xmlns:a16="http://schemas.microsoft.com/office/drawing/2014/main" id="{FA024952-58DC-04DE-5A2C-DFEA800568D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9E77C09-6108-FBC2-5CB7-E1A648171160}"/>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151772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1198C-7828-16A3-C055-7ED8A4087EC6}"/>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3" name="Footer Placeholder 2">
            <a:extLst>
              <a:ext uri="{FF2B5EF4-FFF2-40B4-BE49-F238E27FC236}">
                <a16:creationId xmlns:a16="http://schemas.microsoft.com/office/drawing/2014/main" id="{A8520EF5-049C-DD96-C8A9-F92493E3088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BD6C8E8-8979-A7CB-2D57-03DA90E09837}"/>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340632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E2E4D-736B-0CF2-3924-3205582BDD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79FC9D9-9E4A-E182-E344-875A830594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C68D3CA-115D-9CEA-6DB0-F31A4ECBB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9118D4-AA89-79C1-A4DC-EFE0F9FF7453}"/>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6" name="Footer Placeholder 5">
            <a:extLst>
              <a:ext uri="{FF2B5EF4-FFF2-40B4-BE49-F238E27FC236}">
                <a16:creationId xmlns:a16="http://schemas.microsoft.com/office/drawing/2014/main" id="{C41CAD25-D50F-9A2C-DFD0-A2EF956074B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2A73F8A-10B8-DB9E-B7A2-04A531ECB2B5}"/>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255910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450D1-FF40-91D1-ED8A-A06413964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8D17174-DAC3-90F6-C85D-9760814F9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74DB66F-E240-C952-8B24-8F83C66E7C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D2662-18B8-7A02-1BD6-47731B4C7EE5}"/>
              </a:ext>
            </a:extLst>
          </p:cNvPr>
          <p:cNvSpPr>
            <a:spLocks noGrp="1"/>
          </p:cNvSpPr>
          <p:nvPr>
            <p:ph type="dt" sz="half" idx="10"/>
          </p:nvPr>
        </p:nvSpPr>
        <p:spPr/>
        <p:txBody>
          <a:bodyPr/>
          <a:lstStyle/>
          <a:p>
            <a:fld id="{F8A1B2C7-2D21-42F1-ADA6-F9BE3429ADCF}" type="datetimeFigureOut">
              <a:rPr lang="en-IN" smtClean="0"/>
              <a:t>29-11-2022</a:t>
            </a:fld>
            <a:endParaRPr lang="en-IN"/>
          </a:p>
        </p:txBody>
      </p:sp>
      <p:sp>
        <p:nvSpPr>
          <p:cNvPr id="6" name="Footer Placeholder 5">
            <a:extLst>
              <a:ext uri="{FF2B5EF4-FFF2-40B4-BE49-F238E27FC236}">
                <a16:creationId xmlns:a16="http://schemas.microsoft.com/office/drawing/2014/main" id="{6DC8CEA3-8C9B-7623-C3BE-4426CBC9022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C2A202F-4565-5F1B-2A12-AA2957965004}"/>
              </a:ext>
            </a:extLst>
          </p:cNvPr>
          <p:cNvSpPr>
            <a:spLocks noGrp="1"/>
          </p:cNvSpPr>
          <p:nvPr>
            <p:ph type="sldNum" sz="quarter" idx="12"/>
          </p:nvPr>
        </p:nvSpPr>
        <p:spPr/>
        <p:txBody>
          <a:bodyPr/>
          <a:lstStyle/>
          <a:p>
            <a:fld id="{D5FD3821-A9EC-4F43-AA95-C51C09EEC570}" type="slidenum">
              <a:rPr lang="en-IN" smtClean="0"/>
              <a:t>‹#›</a:t>
            </a:fld>
            <a:endParaRPr lang="en-IN"/>
          </a:p>
        </p:txBody>
      </p:sp>
    </p:spTree>
    <p:extLst>
      <p:ext uri="{BB962C8B-B14F-4D97-AF65-F5344CB8AC3E}">
        <p14:creationId xmlns:p14="http://schemas.microsoft.com/office/powerpoint/2010/main" val="3545808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CD41CA-427A-A90B-64F6-89FE4259C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6C32107-B677-DD2F-22C5-D5945B0946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4981C9-5B10-10F9-5829-8D2C29968F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1B2C7-2D21-42F1-ADA6-F9BE3429ADCF}" type="datetimeFigureOut">
              <a:rPr lang="en-IN" smtClean="0"/>
              <a:t>29-11-2022</a:t>
            </a:fld>
            <a:endParaRPr lang="en-IN"/>
          </a:p>
        </p:txBody>
      </p:sp>
      <p:sp>
        <p:nvSpPr>
          <p:cNvPr id="5" name="Footer Placeholder 4">
            <a:extLst>
              <a:ext uri="{FF2B5EF4-FFF2-40B4-BE49-F238E27FC236}">
                <a16:creationId xmlns:a16="http://schemas.microsoft.com/office/drawing/2014/main" id="{F18776B4-B601-0753-5630-C7C9E9F336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675F039-E4EE-F26E-0B4F-7939DDBADD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D3821-A9EC-4F43-AA95-C51C09EEC570}" type="slidenum">
              <a:rPr lang="en-IN" smtClean="0"/>
              <a:t>‹#›</a:t>
            </a:fld>
            <a:endParaRPr lang="en-IN"/>
          </a:p>
        </p:txBody>
      </p:sp>
    </p:spTree>
    <p:extLst>
      <p:ext uri="{BB962C8B-B14F-4D97-AF65-F5344CB8AC3E}">
        <p14:creationId xmlns:p14="http://schemas.microsoft.com/office/powerpoint/2010/main" val="1308989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image" Target="../media/image3.png" /><Relationship Id="rId7" Type="http://schemas.openxmlformats.org/officeDocument/2006/relationships/image" Target="../media/image7.png" /><Relationship Id="rId2" Type="http://schemas.openxmlformats.org/officeDocument/2006/relationships/image" Target="../media/image2.png"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image" Target="../media/image5.png" /><Relationship Id="rId4" Type="http://schemas.openxmlformats.org/officeDocument/2006/relationships/image" Target="../media/image4.png" /></Relationships>
</file>

<file path=ppt/slides/_rels/slide3.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6.xml.rels><?xml version="1.0" encoding="UTF-8" standalone="yes"?>
<Relationships xmlns="http://schemas.openxmlformats.org/package/2006/relationships"><Relationship Id="rId3" Type="http://schemas.openxmlformats.org/officeDocument/2006/relationships/image" Target="../media/image17.pn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5C859-B54A-BC98-BDA7-764B6CFFCF61}"/>
              </a:ext>
            </a:extLst>
          </p:cNvPr>
          <p:cNvSpPr>
            <a:spLocks noGrp="1"/>
          </p:cNvSpPr>
          <p:nvPr>
            <p:ph type="ctrTitle"/>
          </p:nvPr>
        </p:nvSpPr>
        <p:spPr>
          <a:xfrm>
            <a:off x="1480223" y="122317"/>
            <a:ext cx="8578175" cy="680067"/>
          </a:xfrm>
        </p:spPr>
        <p:txBody>
          <a:bodyPr>
            <a:normAutofit fontScale="90000"/>
          </a:bodyPr>
          <a:lstStyle/>
          <a:p>
            <a:br>
              <a:rPr lang="en-IN" sz="4000" dirty="0">
                <a:latin typeface="Bookman Old Style" panose="02050604050505020204" pitchFamily="18" charset="0"/>
              </a:rPr>
            </a:br>
            <a:r>
              <a:rPr lang="en-IN" sz="4000" dirty="0">
                <a:latin typeface="Bookman Old Style" panose="02050604050505020204" pitchFamily="18" charset="0"/>
              </a:rPr>
              <a:t>OUR WATER RESOURCES</a:t>
            </a:r>
          </a:p>
        </p:txBody>
      </p:sp>
      <p:sp>
        <p:nvSpPr>
          <p:cNvPr id="3" name="Subtitle 2">
            <a:extLst>
              <a:ext uri="{FF2B5EF4-FFF2-40B4-BE49-F238E27FC236}">
                <a16:creationId xmlns:a16="http://schemas.microsoft.com/office/drawing/2014/main" id="{9046B818-86BB-D5A8-4277-41A1EE1544F9}"/>
              </a:ext>
            </a:extLst>
          </p:cNvPr>
          <p:cNvSpPr>
            <a:spLocks noGrp="1"/>
          </p:cNvSpPr>
          <p:nvPr>
            <p:ph type="subTitle" idx="1"/>
          </p:nvPr>
        </p:nvSpPr>
        <p:spPr>
          <a:xfrm>
            <a:off x="381000" y="5360902"/>
            <a:ext cx="11429999" cy="1374781"/>
          </a:xfrm>
        </p:spPr>
        <p:txBody>
          <a:bodyPr>
            <a:normAutofit/>
          </a:bodyPr>
          <a:lstStyle/>
          <a:p>
            <a:pPr algn="l"/>
            <a:r>
              <a:rPr lang="en-IN" dirty="0">
                <a:latin typeface="Bookman Old Style" panose="02050604050505020204" pitchFamily="18" charset="0"/>
              </a:rPr>
              <a:t>What is water resources?</a:t>
            </a:r>
          </a:p>
          <a:p>
            <a:pPr algn="l"/>
            <a:r>
              <a:rPr lang="en-IN" sz="2000" dirty="0">
                <a:latin typeface="Bookman Old Style" panose="02050604050505020204" pitchFamily="18" charset="0"/>
              </a:rPr>
              <a:t>Water resources are natural resources of water that are potentially useful for humans</a:t>
            </a:r>
            <a:r>
              <a:rPr lang="en-IN" dirty="0">
                <a:latin typeface="Bookman Old Style" panose="02050604050505020204" pitchFamily="18" charset="0"/>
              </a:rPr>
              <a:t>.</a:t>
            </a:r>
          </a:p>
        </p:txBody>
      </p:sp>
      <p:pic>
        <p:nvPicPr>
          <p:cNvPr id="5" name="Picture 4">
            <a:extLst>
              <a:ext uri="{FF2B5EF4-FFF2-40B4-BE49-F238E27FC236}">
                <a16:creationId xmlns:a16="http://schemas.microsoft.com/office/drawing/2014/main" id="{FF290595-734F-0854-8A33-14F442A78604}"/>
              </a:ext>
            </a:extLst>
          </p:cNvPr>
          <p:cNvPicPr>
            <a:picLocks noChangeAspect="1"/>
          </p:cNvPicPr>
          <p:nvPr/>
        </p:nvPicPr>
        <p:blipFill>
          <a:blip r:embed="rId3"/>
          <a:stretch>
            <a:fillRect/>
          </a:stretch>
        </p:blipFill>
        <p:spPr>
          <a:xfrm>
            <a:off x="1791475" y="1009246"/>
            <a:ext cx="8201609" cy="4088812"/>
          </a:xfrm>
          <a:prstGeom prst="rect">
            <a:avLst/>
          </a:prstGeom>
        </p:spPr>
      </p:pic>
    </p:spTree>
    <p:extLst>
      <p:ext uri="{BB962C8B-B14F-4D97-AF65-F5344CB8AC3E}">
        <p14:creationId xmlns:p14="http://schemas.microsoft.com/office/powerpoint/2010/main" val="315930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A8548C-7BCA-6440-E19C-03ACE66ADF6C}"/>
              </a:ext>
            </a:extLst>
          </p:cNvPr>
          <p:cNvPicPr>
            <a:picLocks noChangeAspect="1"/>
          </p:cNvPicPr>
          <p:nvPr/>
        </p:nvPicPr>
        <p:blipFill>
          <a:blip r:embed="rId2"/>
          <a:stretch>
            <a:fillRect/>
          </a:stretch>
        </p:blipFill>
        <p:spPr>
          <a:xfrm>
            <a:off x="3293707" y="345233"/>
            <a:ext cx="4767942" cy="2741645"/>
          </a:xfrm>
          <a:prstGeom prst="rect">
            <a:avLst/>
          </a:prstGeom>
        </p:spPr>
      </p:pic>
      <p:sp>
        <p:nvSpPr>
          <p:cNvPr id="3" name="Content Placeholder 2">
            <a:extLst>
              <a:ext uri="{FF2B5EF4-FFF2-40B4-BE49-F238E27FC236}">
                <a16:creationId xmlns:a16="http://schemas.microsoft.com/office/drawing/2014/main" id="{D411AFA3-8970-987E-1011-651041C10BB1}"/>
              </a:ext>
            </a:extLst>
          </p:cNvPr>
          <p:cNvSpPr>
            <a:spLocks noGrp="1"/>
          </p:cNvSpPr>
          <p:nvPr>
            <p:ph idx="1"/>
          </p:nvPr>
        </p:nvSpPr>
        <p:spPr>
          <a:xfrm>
            <a:off x="838200" y="174106"/>
            <a:ext cx="10515600" cy="6441297"/>
          </a:xfrm>
        </p:spPr>
        <p:txBody>
          <a:bodyPr>
            <a:normAutofit/>
          </a:bodyPr>
          <a:lstStyle/>
          <a:p>
            <a:pPr marL="0" indent="0">
              <a:buNone/>
            </a:pPr>
            <a:endParaRPr lang="en-US" sz="2400" b="1" dirty="0">
              <a:latin typeface="Bookman Old Style" panose="02050604050505020204" pitchFamily="18" charset="0"/>
            </a:endParaRPr>
          </a:p>
          <a:p>
            <a:pPr marL="0" indent="0">
              <a:buNone/>
            </a:pPr>
            <a:endParaRPr lang="en-IN" sz="2400" b="1" dirty="0">
              <a:latin typeface="Bookman Old Style" panose="02050604050505020204" pitchFamily="18" charset="0"/>
            </a:endParaRPr>
          </a:p>
          <a:p>
            <a:pPr marL="0" indent="0">
              <a:buNone/>
            </a:pPr>
            <a:endParaRPr lang="en-IN" sz="2400" b="1" dirty="0">
              <a:latin typeface="Bookman Old Style" panose="02050604050505020204" pitchFamily="18" charset="0"/>
            </a:endParaRPr>
          </a:p>
          <a:p>
            <a:pPr marL="0" indent="0">
              <a:buNone/>
            </a:pPr>
            <a:endParaRPr lang="en-IN" sz="2400" b="1" dirty="0">
              <a:latin typeface="Bookman Old Style" panose="02050604050505020204" pitchFamily="18" charset="0"/>
            </a:endParaRPr>
          </a:p>
          <a:p>
            <a:pPr marL="0" indent="0">
              <a:buNone/>
            </a:pPr>
            <a:r>
              <a:rPr lang="en-IN" sz="2400" b="1" dirty="0">
                <a:latin typeface="Bookman Old Style" panose="02050604050505020204" pitchFamily="18" charset="0"/>
              </a:rPr>
              <a:t>                      </a:t>
            </a:r>
          </a:p>
          <a:p>
            <a:pPr marL="0" indent="0">
              <a:buNone/>
            </a:pPr>
            <a:endParaRPr lang="en-IN" sz="2400" b="1" dirty="0">
              <a:latin typeface="Bookman Old Style" panose="02050604050505020204" pitchFamily="18" charset="0"/>
            </a:endParaRPr>
          </a:p>
          <a:p>
            <a:pPr marL="0" indent="0">
              <a:buNone/>
            </a:pPr>
            <a:endParaRPr lang="en-US" sz="2400" dirty="0">
              <a:latin typeface="Bookman Old Style" panose="02050604050505020204" pitchFamily="18" charset="0"/>
            </a:endParaRPr>
          </a:p>
          <a:p>
            <a:r>
              <a:rPr lang="en-US" sz="2000" dirty="0">
                <a:latin typeface="Bookman Old Style" panose="02050604050505020204" pitchFamily="18" charset="0"/>
              </a:rPr>
              <a:t>Water is an essential source for the existence of life on the planet earth.</a:t>
            </a:r>
          </a:p>
          <a:p>
            <a:r>
              <a:rPr lang="en-US" sz="2000" dirty="0">
                <a:latin typeface="Bookman Old Style" panose="02050604050505020204" pitchFamily="18" charset="0"/>
              </a:rPr>
              <a:t>Water is one of the natural resources, which are found in an adequate amount.</a:t>
            </a:r>
          </a:p>
          <a:p>
            <a:r>
              <a:rPr lang="en-US" sz="2000" dirty="0">
                <a:latin typeface="Bookman Old Style" panose="02050604050505020204" pitchFamily="18" charset="0"/>
              </a:rPr>
              <a:t>It is widely used for various purposes such as drinking, washing, bathing, cleaning, cooking, irrigation, and other industrial and domestic uses.</a:t>
            </a:r>
          </a:p>
          <a:p>
            <a:pPr marL="0" indent="0">
              <a:buNone/>
            </a:pPr>
            <a:r>
              <a:rPr lang="en-US" dirty="0">
                <a:latin typeface="Bookman Old Style" panose="02050604050505020204" pitchFamily="18" charset="0"/>
              </a:rPr>
              <a:t> </a:t>
            </a:r>
          </a:p>
          <a:p>
            <a:pPr marL="0" indent="0" algn="l">
              <a:buNone/>
            </a:pPr>
            <a:r>
              <a:rPr lang="en-IN" dirty="0">
                <a:latin typeface="Bookman Old Style" panose="02050604050505020204" pitchFamily="18" charset="0"/>
              </a:rPr>
              <a:t> </a:t>
            </a:r>
          </a:p>
          <a:p>
            <a:pPr algn="l"/>
            <a:endParaRPr lang="en-IN" dirty="0">
              <a:latin typeface="Bookman Old Style" panose="02050604050505020204" pitchFamily="18" charset="0"/>
            </a:endParaRPr>
          </a:p>
          <a:p>
            <a:pPr marL="0" indent="0">
              <a:buNone/>
            </a:pPr>
            <a:endParaRPr lang="en-IN" dirty="0">
              <a:latin typeface="Bookman Old Style" panose="02050604050505020204" pitchFamily="18" charset="0"/>
            </a:endParaRPr>
          </a:p>
        </p:txBody>
      </p:sp>
      <p:pic>
        <p:nvPicPr>
          <p:cNvPr id="4" name="Picture 3">
            <a:extLst>
              <a:ext uri="{FF2B5EF4-FFF2-40B4-BE49-F238E27FC236}">
                <a16:creationId xmlns:a16="http://schemas.microsoft.com/office/drawing/2014/main" id="{DE0FB100-194B-F1AD-AF7B-EC0BCD0124A8}"/>
              </a:ext>
            </a:extLst>
          </p:cNvPr>
          <p:cNvPicPr>
            <a:picLocks noChangeAspect="1"/>
          </p:cNvPicPr>
          <p:nvPr/>
        </p:nvPicPr>
        <p:blipFill>
          <a:blip r:embed="rId3"/>
          <a:stretch>
            <a:fillRect/>
          </a:stretch>
        </p:blipFill>
        <p:spPr>
          <a:xfrm>
            <a:off x="6158258" y="5051813"/>
            <a:ext cx="1299321" cy="1391394"/>
          </a:xfrm>
          <a:prstGeom prst="rect">
            <a:avLst/>
          </a:prstGeom>
        </p:spPr>
      </p:pic>
      <p:pic>
        <p:nvPicPr>
          <p:cNvPr id="6" name="Picture 5">
            <a:extLst>
              <a:ext uri="{FF2B5EF4-FFF2-40B4-BE49-F238E27FC236}">
                <a16:creationId xmlns:a16="http://schemas.microsoft.com/office/drawing/2014/main" id="{B31E1D6D-DF56-1363-E233-CE03015EAD3A}"/>
              </a:ext>
            </a:extLst>
          </p:cNvPr>
          <p:cNvPicPr>
            <a:picLocks noChangeAspect="1"/>
          </p:cNvPicPr>
          <p:nvPr/>
        </p:nvPicPr>
        <p:blipFill>
          <a:blip r:embed="rId4"/>
          <a:stretch>
            <a:fillRect/>
          </a:stretch>
        </p:blipFill>
        <p:spPr>
          <a:xfrm>
            <a:off x="2933174" y="5051813"/>
            <a:ext cx="1299321" cy="1391394"/>
          </a:xfrm>
          <a:prstGeom prst="rect">
            <a:avLst/>
          </a:prstGeom>
        </p:spPr>
      </p:pic>
      <p:pic>
        <p:nvPicPr>
          <p:cNvPr id="8" name="Picture 7">
            <a:extLst>
              <a:ext uri="{FF2B5EF4-FFF2-40B4-BE49-F238E27FC236}">
                <a16:creationId xmlns:a16="http://schemas.microsoft.com/office/drawing/2014/main" id="{D6939104-E143-D49E-0076-E586D58CB3AC}"/>
              </a:ext>
            </a:extLst>
          </p:cNvPr>
          <p:cNvPicPr>
            <a:picLocks noChangeAspect="1"/>
          </p:cNvPicPr>
          <p:nvPr/>
        </p:nvPicPr>
        <p:blipFill>
          <a:blip r:embed="rId5"/>
          <a:stretch>
            <a:fillRect/>
          </a:stretch>
        </p:blipFill>
        <p:spPr>
          <a:xfrm>
            <a:off x="9233673" y="5051813"/>
            <a:ext cx="1299321" cy="1391394"/>
          </a:xfrm>
          <a:prstGeom prst="rect">
            <a:avLst/>
          </a:prstGeom>
        </p:spPr>
      </p:pic>
      <p:pic>
        <p:nvPicPr>
          <p:cNvPr id="10" name="Picture 9">
            <a:extLst>
              <a:ext uri="{FF2B5EF4-FFF2-40B4-BE49-F238E27FC236}">
                <a16:creationId xmlns:a16="http://schemas.microsoft.com/office/drawing/2014/main" id="{44767C79-78D0-C50D-6636-86C34A166CB1}"/>
              </a:ext>
            </a:extLst>
          </p:cNvPr>
          <p:cNvPicPr>
            <a:picLocks noChangeAspect="1"/>
          </p:cNvPicPr>
          <p:nvPr/>
        </p:nvPicPr>
        <p:blipFill>
          <a:blip r:embed="rId6"/>
          <a:stretch>
            <a:fillRect/>
          </a:stretch>
        </p:blipFill>
        <p:spPr>
          <a:xfrm>
            <a:off x="1191661" y="5051812"/>
            <a:ext cx="1430590" cy="1391395"/>
          </a:xfrm>
          <a:prstGeom prst="rect">
            <a:avLst/>
          </a:prstGeom>
        </p:spPr>
      </p:pic>
      <p:pic>
        <p:nvPicPr>
          <p:cNvPr id="13" name="Picture 12">
            <a:extLst>
              <a:ext uri="{FF2B5EF4-FFF2-40B4-BE49-F238E27FC236}">
                <a16:creationId xmlns:a16="http://schemas.microsoft.com/office/drawing/2014/main" id="{C53B6C26-7C97-8E7C-E553-B5EFD89E40E7}"/>
              </a:ext>
            </a:extLst>
          </p:cNvPr>
          <p:cNvPicPr>
            <a:picLocks noChangeAspect="1"/>
          </p:cNvPicPr>
          <p:nvPr/>
        </p:nvPicPr>
        <p:blipFill>
          <a:blip r:embed="rId7"/>
          <a:stretch>
            <a:fillRect/>
          </a:stretch>
        </p:blipFill>
        <p:spPr>
          <a:xfrm>
            <a:off x="4523511" y="5051813"/>
            <a:ext cx="1307932" cy="1391394"/>
          </a:xfrm>
          <a:prstGeom prst="rect">
            <a:avLst/>
          </a:prstGeom>
        </p:spPr>
      </p:pic>
      <p:pic>
        <p:nvPicPr>
          <p:cNvPr id="15" name="Picture 14">
            <a:extLst>
              <a:ext uri="{FF2B5EF4-FFF2-40B4-BE49-F238E27FC236}">
                <a16:creationId xmlns:a16="http://schemas.microsoft.com/office/drawing/2014/main" id="{FB52CB1C-65C1-AC5B-2D6B-9558BC18066D}"/>
              </a:ext>
            </a:extLst>
          </p:cNvPr>
          <p:cNvPicPr>
            <a:picLocks noChangeAspect="1"/>
          </p:cNvPicPr>
          <p:nvPr/>
        </p:nvPicPr>
        <p:blipFill>
          <a:blip r:embed="rId8"/>
          <a:stretch>
            <a:fillRect/>
          </a:stretch>
        </p:blipFill>
        <p:spPr>
          <a:xfrm>
            <a:off x="7732704" y="5051812"/>
            <a:ext cx="1225844" cy="1391395"/>
          </a:xfrm>
          <a:prstGeom prst="rect">
            <a:avLst/>
          </a:prstGeom>
        </p:spPr>
      </p:pic>
    </p:spTree>
    <p:extLst>
      <p:ext uri="{BB962C8B-B14F-4D97-AF65-F5344CB8AC3E}">
        <p14:creationId xmlns:p14="http://schemas.microsoft.com/office/powerpoint/2010/main" val="3205487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104705-1D13-F6CD-C55D-E68291A25939}"/>
              </a:ext>
            </a:extLst>
          </p:cNvPr>
          <p:cNvSpPr>
            <a:spLocks noGrp="1"/>
          </p:cNvSpPr>
          <p:nvPr>
            <p:ph idx="1"/>
          </p:nvPr>
        </p:nvSpPr>
        <p:spPr>
          <a:xfrm>
            <a:off x="250372" y="258081"/>
            <a:ext cx="11571514" cy="6375983"/>
          </a:xfrm>
        </p:spPr>
        <p:txBody>
          <a:bodyPr/>
          <a:lstStyle/>
          <a:p>
            <a:pPr marL="0" indent="0">
              <a:buNone/>
            </a:pPr>
            <a:endParaRPr lang="en-US" sz="2800" b="1" dirty="0">
              <a:latin typeface="Bookman Old Style" panose="02050604050505020204" pitchFamily="18" charset="0"/>
            </a:endParaRPr>
          </a:p>
          <a:p>
            <a:pPr marL="0" indent="0" algn="ctr">
              <a:buNone/>
            </a:pPr>
            <a:r>
              <a:rPr lang="en-US" sz="4000" b="1" dirty="0">
                <a:latin typeface="Bookman Old Style" panose="02050604050505020204" pitchFamily="18" charset="0"/>
              </a:rPr>
              <a:t>Sources of water</a:t>
            </a:r>
          </a:p>
          <a:p>
            <a:pPr marL="0" indent="0">
              <a:buNone/>
            </a:pPr>
            <a:endParaRPr lang="en-US" sz="2800" b="1" dirty="0">
              <a:latin typeface="Bookman Old Style" panose="02050604050505020204" pitchFamily="18" charset="0"/>
            </a:endParaRPr>
          </a:p>
          <a:p>
            <a:pPr marL="0" indent="0" algn="l">
              <a:buNone/>
            </a:pPr>
            <a:r>
              <a:rPr lang="en-US" sz="2400" dirty="0">
                <a:latin typeface="Bookman Old Style" panose="02050604050505020204" pitchFamily="18" charset="0"/>
              </a:rPr>
              <a:t>The 5 Five main sources of water are</a:t>
            </a:r>
          </a:p>
          <a:p>
            <a:pPr marL="0" indent="0" algn="l">
              <a:buNone/>
            </a:pPr>
            <a:endParaRPr lang="en-US" sz="2400" dirty="0">
              <a:latin typeface="Bookman Old Style" panose="02050604050505020204" pitchFamily="18" charset="0"/>
            </a:endParaRPr>
          </a:p>
          <a:p>
            <a:pPr marL="0" indent="0" algn="l">
              <a:buNone/>
            </a:pPr>
            <a:endParaRPr lang="en-US" sz="2800" dirty="0">
              <a:latin typeface="Bookman Old Style" panose="02050604050505020204" pitchFamily="18" charset="0"/>
            </a:endParaRPr>
          </a:p>
          <a:p>
            <a:pPr marL="0" indent="0" algn="l">
              <a:buNone/>
            </a:pPr>
            <a:endParaRPr lang="en-US" sz="2800" b="1" dirty="0">
              <a:latin typeface="Bookman Old Style" panose="02050604050505020204" pitchFamily="18" charset="0"/>
            </a:endParaRPr>
          </a:p>
          <a:p>
            <a:pPr marL="0" indent="0">
              <a:buNone/>
            </a:pPr>
            <a:endParaRPr lang="en-IN" dirty="0"/>
          </a:p>
        </p:txBody>
      </p:sp>
      <p:pic>
        <p:nvPicPr>
          <p:cNvPr id="9" name="Picture 8">
            <a:extLst>
              <a:ext uri="{FF2B5EF4-FFF2-40B4-BE49-F238E27FC236}">
                <a16:creationId xmlns:a16="http://schemas.microsoft.com/office/drawing/2014/main" id="{A350CD19-9DF9-BEDD-C3D7-844B9409D927}"/>
              </a:ext>
            </a:extLst>
          </p:cNvPr>
          <p:cNvPicPr>
            <a:picLocks noChangeAspect="1"/>
          </p:cNvPicPr>
          <p:nvPr/>
        </p:nvPicPr>
        <p:blipFill>
          <a:blip r:embed="rId2"/>
          <a:stretch>
            <a:fillRect/>
          </a:stretch>
        </p:blipFill>
        <p:spPr>
          <a:xfrm>
            <a:off x="797184" y="3051984"/>
            <a:ext cx="1733550" cy="1743075"/>
          </a:xfrm>
          <a:prstGeom prst="rect">
            <a:avLst/>
          </a:prstGeom>
        </p:spPr>
      </p:pic>
      <p:pic>
        <p:nvPicPr>
          <p:cNvPr id="11" name="Picture 10">
            <a:extLst>
              <a:ext uri="{FF2B5EF4-FFF2-40B4-BE49-F238E27FC236}">
                <a16:creationId xmlns:a16="http://schemas.microsoft.com/office/drawing/2014/main" id="{C61ED9BE-09F8-E701-46F3-97BADE8C8AD2}"/>
              </a:ext>
            </a:extLst>
          </p:cNvPr>
          <p:cNvPicPr>
            <a:picLocks noChangeAspect="1"/>
          </p:cNvPicPr>
          <p:nvPr/>
        </p:nvPicPr>
        <p:blipFill>
          <a:blip r:embed="rId3"/>
          <a:stretch>
            <a:fillRect/>
          </a:stretch>
        </p:blipFill>
        <p:spPr>
          <a:xfrm>
            <a:off x="2896766" y="2981420"/>
            <a:ext cx="1714500" cy="1800225"/>
          </a:xfrm>
          <a:prstGeom prst="rect">
            <a:avLst/>
          </a:prstGeom>
        </p:spPr>
      </p:pic>
      <p:pic>
        <p:nvPicPr>
          <p:cNvPr id="13" name="Picture 12">
            <a:extLst>
              <a:ext uri="{FF2B5EF4-FFF2-40B4-BE49-F238E27FC236}">
                <a16:creationId xmlns:a16="http://schemas.microsoft.com/office/drawing/2014/main" id="{3232E8D1-5DA5-148D-32FF-B8392E3306B6}"/>
              </a:ext>
            </a:extLst>
          </p:cNvPr>
          <p:cNvPicPr>
            <a:picLocks noChangeAspect="1"/>
          </p:cNvPicPr>
          <p:nvPr/>
        </p:nvPicPr>
        <p:blipFill>
          <a:blip r:embed="rId4"/>
          <a:stretch>
            <a:fillRect/>
          </a:stretch>
        </p:blipFill>
        <p:spPr>
          <a:xfrm>
            <a:off x="5248275" y="3143345"/>
            <a:ext cx="1695450" cy="1638300"/>
          </a:xfrm>
          <a:prstGeom prst="rect">
            <a:avLst/>
          </a:prstGeom>
        </p:spPr>
      </p:pic>
      <p:pic>
        <p:nvPicPr>
          <p:cNvPr id="15" name="Picture 14">
            <a:extLst>
              <a:ext uri="{FF2B5EF4-FFF2-40B4-BE49-F238E27FC236}">
                <a16:creationId xmlns:a16="http://schemas.microsoft.com/office/drawing/2014/main" id="{239ED3BB-1A7C-8CEC-FD07-E797D6566E7B}"/>
              </a:ext>
            </a:extLst>
          </p:cNvPr>
          <p:cNvPicPr>
            <a:picLocks noChangeAspect="1"/>
          </p:cNvPicPr>
          <p:nvPr/>
        </p:nvPicPr>
        <p:blipFill>
          <a:blip r:embed="rId5"/>
          <a:stretch>
            <a:fillRect/>
          </a:stretch>
        </p:blipFill>
        <p:spPr>
          <a:xfrm>
            <a:off x="7322974" y="3119534"/>
            <a:ext cx="1781175" cy="1638300"/>
          </a:xfrm>
          <a:prstGeom prst="rect">
            <a:avLst/>
          </a:prstGeom>
        </p:spPr>
      </p:pic>
      <p:pic>
        <p:nvPicPr>
          <p:cNvPr id="17" name="Picture 16">
            <a:extLst>
              <a:ext uri="{FF2B5EF4-FFF2-40B4-BE49-F238E27FC236}">
                <a16:creationId xmlns:a16="http://schemas.microsoft.com/office/drawing/2014/main" id="{565D750D-6079-A894-C0C3-BA4184D28EE6}"/>
              </a:ext>
            </a:extLst>
          </p:cNvPr>
          <p:cNvPicPr>
            <a:picLocks noChangeAspect="1"/>
          </p:cNvPicPr>
          <p:nvPr/>
        </p:nvPicPr>
        <p:blipFill>
          <a:blip r:embed="rId6"/>
          <a:stretch>
            <a:fillRect/>
          </a:stretch>
        </p:blipFill>
        <p:spPr>
          <a:xfrm>
            <a:off x="9327307" y="2981421"/>
            <a:ext cx="1752600" cy="1866900"/>
          </a:xfrm>
          <a:prstGeom prst="rect">
            <a:avLst/>
          </a:prstGeom>
        </p:spPr>
      </p:pic>
    </p:spTree>
    <p:extLst>
      <p:ext uri="{BB962C8B-B14F-4D97-AF65-F5344CB8AC3E}">
        <p14:creationId xmlns:p14="http://schemas.microsoft.com/office/powerpoint/2010/main" val="196713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C6C9F-4D28-8FF6-A335-0CDB00D925A3}"/>
              </a:ext>
            </a:extLst>
          </p:cNvPr>
          <p:cNvSpPr>
            <a:spLocks noGrp="1"/>
          </p:cNvSpPr>
          <p:nvPr>
            <p:ph idx="1"/>
          </p:nvPr>
        </p:nvSpPr>
        <p:spPr>
          <a:xfrm>
            <a:off x="317241" y="379379"/>
            <a:ext cx="11448661" cy="6161380"/>
          </a:xfrm>
        </p:spPr>
        <p:txBody>
          <a:bodyPr>
            <a:normAutofit/>
          </a:bodyPr>
          <a:lstStyle/>
          <a:p>
            <a:pPr marL="0" indent="0">
              <a:buNone/>
            </a:pPr>
            <a:r>
              <a:rPr lang="en-US" sz="4000" dirty="0">
                <a:latin typeface="Bookman Old Style" panose="02050604050505020204" pitchFamily="18" charset="0"/>
              </a:rPr>
              <a:t>                        Fresh water </a:t>
            </a:r>
          </a:p>
          <a:p>
            <a:pPr marL="0" indent="0">
              <a:buNone/>
            </a:pPr>
            <a:endParaRPr lang="en-US" sz="4000" dirty="0">
              <a:latin typeface="Bookman Old Style" panose="02050604050505020204" pitchFamily="18" charset="0"/>
            </a:endParaRPr>
          </a:p>
          <a:p>
            <a:pPr marL="1371600" lvl="3" indent="0">
              <a:buNone/>
            </a:pPr>
            <a:r>
              <a:rPr lang="en-US" sz="1000" dirty="0">
                <a:latin typeface="Bookman Old Style" panose="02050604050505020204" pitchFamily="18" charset="0"/>
              </a:rPr>
              <a:t>             </a:t>
            </a:r>
          </a:p>
          <a:p>
            <a:pPr lvl="3">
              <a:buFont typeface="Wingdings" panose="05000000000000000000" pitchFamily="2" charset="2"/>
              <a:buChar char="v"/>
            </a:pPr>
            <a:r>
              <a:rPr lang="en-US" sz="2000" dirty="0">
                <a:latin typeface="Bookman Old Style" panose="02050604050505020204" pitchFamily="18" charset="0"/>
              </a:rPr>
              <a:t> Rivers, Lakes, underground water and snow are the sources of fresh      water.</a:t>
            </a:r>
          </a:p>
          <a:p>
            <a:pPr>
              <a:buFont typeface="Wingdings" panose="05000000000000000000" pitchFamily="2" charset="2"/>
              <a:buChar char="v"/>
            </a:pPr>
            <a:endParaRPr lang="en-US" sz="2000" dirty="0">
              <a:latin typeface="Bookman Old Style" panose="02050604050505020204" pitchFamily="18" charset="0"/>
            </a:endParaRPr>
          </a:p>
          <a:p>
            <a:pPr lvl="3">
              <a:buFont typeface="Wingdings" panose="05000000000000000000" pitchFamily="2" charset="2"/>
              <a:buChar char="v"/>
            </a:pPr>
            <a:r>
              <a:rPr lang="en-US" sz="2000" dirty="0">
                <a:latin typeface="Bookman Old Style" panose="02050604050505020204" pitchFamily="18" charset="0"/>
              </a:rPr>
              <a:t> Rain water is the main source of fresh water.</a:t>
            </a:r>
          </a:p>
          <a:p>
            <a:pPr marL="1371600" lvl="3" indent="0">
              <a:buNone/>
            </a:pPr>
            <a:endParaRPr lang="en-US" sz="2000" dirty="0">
              <a:latin typeface="Bookman Old Style" panose="02050604050505020204" pitchFamily="18" charset="0"/>
            </a:endParaRPr>
          </a:p>
          <a:p>
            <a:pPr lvl="3">
              <a:buFont typeface="Wingdings" panose="05000000000000000000" pitchFamily="2" charset="2"/>
              <a:buChar char="v"/>
            </a:pPr>
            <a:r>
              <a:rPr lang="en-US" sz="2000" dirty="0">
                <a:latin typeface="Bookman Old Style" panose="02050604050505020204" pitchFamily="18" charset="0"/>
              </a:rPr>
              <a:t> Farmers In India are dependent on rain water to irrigate their fields.</a:t>
            </a:r>
          </a:p>
          <a:p>
            <a:pPr marL="0" indent="0">
              <a:buNone/>
            </a:pPr>
            <a:endParaRPr lang="en-US" sz="2000" dirty="0">
              <a:latin typeface="Bookman Old Style" panose="02050604050505020204" pitchFamily="18" charset="0"/>
            </a:endParaRPr>
          </a:p>
          <a:p>
            <a:pPr lvl="3">
              <a:buFont typeface="Wingdings" panose="05000000000000000000" pitchFamily="2" charset="2"/>
              <a:buChar char="v"/>
            </a:pPr>
            <a:r>
              <a:rPr lang="en-US" sz="2000" dirty="0">
                <a:latin typeface="Bookman Old Style" panose="02050604050505020204" pitchFamily="18" charset="0"/>
              </a:rPr>
              <a:t> Rain fall is not uniform in our country.</a:t>
            </a:r>
          </a:p>
          <a:p>
            <a:pPr>
              <a:buFont typeface="Wingdings" panose="05000000000000000000" pitchFamily="2" charset="2"/>
              <a:buChar char="v"/>
            </a:pPr>
            <a:endParaRPr lang="en-US" sz="2000" dirty="0">
              <a:latin typeface="Bookman Old Style" panose="02050604050505020204" pitchFamily="18" charset="0"/>
            </a:endParaRPr>
          </a:p>
          <a:p>
            <a:pPr lvl="3">
              <a:buFont typeface="Wingdings" panose="05000000000000000000" pitchFamily="2" charset="2"/>
              <a:buChar char="v"/>
            </a:pPr>
            <a:r>
              <a:rPr lang="en-US" sz="2000" dirty="0">
                <a:latin typeface="Bookman Old Style" panose="02050604050505020204" pitchFamily="18" charset="0"/>
              </a:rPr>
              <a:t> Some places like Meghalaya get heavy rain and some places like  Rajasthan get less or no rain.</a:t>
            </a:r>
          </a:p>
          <a:p>
            <a:pPr marL="0" indent="0">
              <a:buNone/>
            </a:pPr>
            <a:endParaRPr lang="en-IN" dirty="0"/>
          </a:p>
        </p:txBody>
      </p:sp>
    </p:spTree>
    <p:extLst>
      <p:ext uri="{BB962C8B-B14F-4D97-AF65-F5344CB8AC3E}">
        <p14:creationId xmlns:p14="http://schemas.microsoft.com/office/powerpoint/2010/main" val="267768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9CF76-73DE-BEEA-D846-7948A61257C5}"/>
              </a:ext>
            </a:extLst>
          </p:cNvPr>
          <p:cNvSpPr>
            <a:spLocks noGrp="1"/>
          </p:cNvSpPr>
          <p:nvPr>
            <p:ph idx="1"/>
          </p:nvPr>
        </p:nvSpPr>
        <p:spPr>
          <a:xfrm>
            <a:off x="1035697" y="457200"/>
            <a:ext cx="9871789" cy="5756988"/>
          </a:xfrm>
        </p:spPr>
        <p:txBody>
          <a:bodyPr>
            <a:normAutofit/>
          </a:bodyPr>
          <a:lstStyle/>
          <a:p>
            <a:pPr marL="0" indent="0" algn="ctr">
              <a:buNone/>
            </a:pPr>
            <a:r>
              <a:rPr lang="en-US" sz="3900" dirty="0">
                <a:latin typeface="Bookman Old Style" panose="02050604050505020204" pitchFamily="18" charset="0"/>
              </a:rPr>
              <a:t>Ocean and Sea water</a:t>
            </a:r>
          </a:p>
          <a:p>
            <a:pPr marL="0" indent="0">
              <a:buNone/>
            </a:pPr>
            <a:endParaRPr lang="en-US" sz="3900" dirty="0">
              <a:latin typeface="Bookman Old Style" panose="02050604050505020204" pitchFamily="18" charset="0"/>
            </a:endParaRPr>
          </a:p>
          <a:p>
            <a:pPr marL="0" indent="0">
              <a:buNone/>
            </a:pPr>
            <a:endParaRPr lang="en-US" sz="3900" dirty="0">
              <a:latin typeface="Bookman Old Style" panose="02050604050505020204" pitchFamily="18" charset="0"/>
            </a:endParaRPr>
          </a:p>
          <a:p>
            <a:pPr marL="0" indent="0">
              <a:buNone/>
            </a:pPr>
            <a:endParaRPr lang="en-US" sz="3900" dirty="0">
              <a:latin typeface="Bookman Old Style" panose="02050604050505020204" pitchFamily="18" charset="0"/>
            </a:endParaRPr>
          </a:p>
          <a:p>
            <a:pPr marL="0" indent="0">
              <a:buNone/>
            </a:pPr>
            <a:endParaRPr lang="en-US" sz="2000" dirty="0">
              <a:latin typeface="Bookman Old Style" panose="02050604050505020204" pitchFamily="18" charset="0"/>
            </a:endParaRPr>
          </a:p>
          <a:p>
            <a:pPr>
              <a:buFont typeface="Wingdings" panose="05000000000000000000" pitchFamily="2" charset="2"/>
              <a:buChar char="v"/>
            </a:pPr>
            <a:endParaRPr lang="en-US" sz="2000" dirty="0">
              <a:latin typeface="Bookman Old Style" panose="02050604050505020204" pitchFamily="18" charset="0"/>
            </a:endParaRPr>
          </a:p>
          <a:p>
            <a:pPr marL="0" indent="0">
              <a:buNone/>
            </a:pPr>
            <a:endParaRPr lang="en-US" sz="2000" dirty="0">
              <a:latin typeface="Bookman Old Style" panose="02050604050505020204" pitchFamily="18" charset="0"/>
            </a:endParaRPr>
          </a:p>
          <a:p>
            <a:pPr marL="0" indent="0">
              <a:buNone/>
            </a:pPr>
            <a:endParaRPr lang="en-US" sz="2000" dirty="0">
              <a:latin typeface="Bookman Old Style" panose="02050604050505020204" pitchFamily="18" charset="0"/>
            </a:endParaRPr>
          </a:p>
          <a:p>
            <a:pPr>
              <a:buFont typeface="Wingdings" panose="05000000000000000000" pitchFamily="2" charset="2"/>
              <a:buChar char="v"/>
            </a:pPr>
            <a:r>
              <a:rPr lang="en-US" sz="2000" dirty="0">
                <a:latin typeface="Bookman Old Style" panose="02050604050505020204" pitchFamily="18" charset="0"/>
              </a:rPr>
              <a:t>97 % of earth is covered with water but they are not fit for anything as they are very salty.</a:t>
            </a:r>
          </a:p>
          <a:p>
            <a:pPr marL="0" indent="0">
              <a:buNone/>
            </a:pPr>
            <a:endParaRPr lang="en-US" sz="2000" dirty="0">
              <a:latin typeface="Bookman Old Style" panose="02050604050505020204" pitchFamily="18" charset="0"/>
            </a:endParaRPr>
          </a:p>
          <a:p>
            <a:pPr>
              <a:buFont typeface="Wingdings" panose="05000000000000000000" pitchFamily="2" charset="2"/>
              <a:buChar char="v"/>
            </a:pPr>
            <a:r>
              <a:rPr lang="en-US" sz="2000" dirty="0">
                <a:latin typeface="Bookman Old Style" panose="02050604050505020204" pitchFamily="18" charset="0"/>
              </a:rPr>
              <a:t>Only 3% of water on earth is potable.</a:t>
            </a:r>
          </a:p>
          <a:p>
            <a:pPr marL="0" indent="0">
              <a:buNone/>
            </a:pPr>
            <a:endParaRPr lang="en-IN" sz="2000" dirty="0">
              <a:latin typeface="Bookman Old Style" panose="02050604050505020204" pitchFamily="18" charset="0"/>
            </a:endParaRPr>
          </a:p>
          <a:p>
            <a:pPr marL="0" indent="0">
              <a:buNone/>
            </a:pPr>
            <a:endParaRPr lang="en-US" sz="2000" dirty="0">
              <a:latin typeface="Bookman Old Style" panose="02050604050505020204" pitchFamily="18" charset="0"/>
            </a:endParaRPr>
          </a:p>
          <a:p>
            <a:pPr marL="0" indent="0">
              <a:buNone/>
            </a:pPr>
            <a:endParaRPr lang="en-IN" sz="2000" dirty="0">
              <a:latin typeface="Bookman Old Style" panose="02050604050505020204" pitchFamily="18" charset="0"/>
            </a:endParaRPr>
          </a:p>
        </p:txBody>
      </p:sp>
      <p:pic>
        <p:nvPicPr>
          <p:cNvPr id="7" name="Picture 6">
            <a:extLst>
              <a:ext uri="{FF2B5EF4-FFF2-40B4-BE49-F238E27FC236}">
                <a16:creationId xmlns:a16="http://schemas.microsoft.com/office/drawing/2014/main" id="{019BD5FC-4361-023A-9FAD-570B6237DB14}"/>
              </a:ext>
            </a:extLst>
          </p:cNvPr>
          <p:cNvPicPr>
            <a:picLocks noChangeAspect="1"/>
          </p:cNvPicPr>
          <p:nvPr/>
        </p:nvPicPr>
        <p:blipFill>
          <a:blip r:embed="rId3"/>
          <a:stretch>
            <a:fillRect/>
          </a:stretch>
        </p:blipFill>
        <p:spPr>
          <a:xfrm>
            <a:off x="2387942" y="1390261"/>
            <a:ext cx="3547589" cy="2759236"/>
          </a:xfrm>
          <a:prstGeom prst="rect">
            <a:avLst/>
          </a:prstGeom>
        </p:spPr>
      </p:pic>
      <p:pic>
        <p:nvPicPr>
          <p:cNvPr id="9" name="Picture 8">
            <a:extLst>
              <a:ext uri="{FF2B5EF4-FFF2-40B4-BE49-F238E27FC236}">
                <a16:creationId xmlns:a16="http://schemas.microsoft.com/office/drawing/2014/main" id="{44E45F4A-C0A6-1DD1-1F54-4C563E447E53}"/>
              </a:ext>
            </a:extLst>
          </p:cNvPr>
          <p:cNvPicPr>
            <a:picLocks noChangeAspect="1"/>
          </p:cNvPicPr>
          <p:nvPr/>
        </p:nvPicPr>
        <p:blipFill>
          <a:blip r:embed="rId4"/>
          <a:stretch>
            <a:fillRect/>
          </a:stretch>
        </p:blipFill>
        <p:spPr>
          <a:xfrm>
            <a:off x="6475445" y="1390261"/>
            <a:ext cx="3892128" cy="2761499"/>
          </a:xfrm>
          <a:prstGeom prst="rect">
            <a:avLst/>
          </a:prstGeom>
        </p:spPr>
      </p:pic>
    </p:spTree>
    <p:extLst>
      <p:ext uri="{BB962C8B-B14F-4D97-AF65-F5344CB8AC3E}">
        <p14:creationId xmlns:p14="http://schemas.microsoft.com/office/powerpoint/2010/main" val="63685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FD05-253A-C399-4466-7D107D62AEFD}"/>
              </a:ext>
            </a:extLst>
          </p:cNvPr>
          <p:cNvSpPr>
            <a:spLocks noGrp="1"/>
          </p:cNvSpPr>
          <p:nvPr>
            <p:ph type="title"/>
          </p:nvPr>
        </p:nvSpPr>
        <p:spPr>
          <a:xfrm>
            <a:off x="809625" y="735870"/>
            <a:ext cx="10515600" cy="1025135"/>
          </a:xfrm>
        </p:spPr>
        <p:txBody>
          <a:bodyPr>
            <a:normAutofit fontScale="90000"/>
          </a:bodyPr>
          <a:lstStyle/>
          <a:p>
            <a:pPr algn="ctr"/>
            <a:r>
              <a:rPr lang="en-IN" sz="4000" dirty="0">
                <a:latin typeface="Bookman Old Style" panose="02050604050505020204" pitchFamily="18" charset="0"/>
              </a:rPr>
              <a:t>Types of irrigation</a:t>
            </a:r>
            <a:br>
              <a:rPr lang="en-IN" dirty="0"/>
            </a:br>
            <a:endParaRPr lang="en-IN" dirty="0"/>
          </a:p>
        </p:txBody>
      </p:sp>
      <p:pic>
        <p:nvPicPr>
          <p:cNvPr id="5" name="Content Placeholder 4">
            <a:extLst>
              <a:ext uri="{FF2B5EF4-FFF2-40B4-BE49-F238E27FC236}">
                <a16:creationId xmlns:a16="http://schemas.microsoft.com/office/drawing/2014/main" id="{ED9CECF7-52FC-8D15-418B-C6149848A244}"/>
              </a:ext>
            </a:extLst>
          </p:cNvPr>
          <p:cNvPicPr>
            <a:picLocks noGrp="1" noChangeAspect="1"/>
          </p:cNvPicPr>
          <p:nvPr>
            <p:ph idx="1"/>
          </p:nvPr>
        </p:nvPicPr>
        <p:blipFill>
          <a:blip r:embed="rId2"/>
          <a:stretch>
            <a:fillRect/>
          </a:stretch>
        </p:blipFill>
        <p:spPr>
          <a:xfrm>
            <a:off x="838200" y="2075787"/>
            <a:ext cx="5286375" cy="3533775"/>
          </a:xfrm>
        </p:spPr>
      </p:pic>
      <p:pic>
        <p:nvPicPr>
          <p:cNvPr id="7" name="Picture 6">
            <a:extLst>
              <a:ext uri="{FF2B5EF4-FFF2-40B4-BE49-F238E27FC236}">
                <a16:creationId xmlns:a16="http://schemas.microsoft.com/office/drawing/2014/main" id="{5815973B-48AC-63CE-9AC0-FFA12BA7C5A8}"/>
              </a:ext>
            </a:extLst>
          </p:cNvPr>
          <p:cNvPicPr>
            <a:picLocks noChangeAspect="1"/>
          </p:cNvPicPr>
          <p:nvPr/>
        </p:nvPicPr>
        <p:blipFill>
          <a:blip r:embed="rId3"/>
          <a:stretch>
            <a:fillRect/>
          </a:stretch>
        </p:blipFill>
        <p:spPr>
          <a:xfrm>
            <a:off x="6379182" y="2075787"/>
            <a:ext cx="4974618" cy="3533775"/>
          </a:xfrm>
          <a:prstGeom prst="rect">
            <a:avLst/>
          </a:prstGeom>
        </p:spPr>
      </p:pic>
    </p:spTree>
    <p:extLst>
      <p:ext uri="{BB962C8B-B14F-4D97-AF65-F5344CB8AC3E}">
        <p14:creationId xmlns:p14="http://schemas.microsoft.com/office/powerpoint/2010/main" val="2247777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FC4B-954B-D106-75B9-3D4687CA3210}"/>
              </a:ext>
            </a:extLst>
          </p:cNvPr>
          <p:cNvSpPr>
            <a:spLocks noGrp="1"/>
          </p:cNvSpPr>
          <p:nvPr>
            <p:ph type="title"/>
          </p:nvPr>
        </p:nvSpPr>
        <p:spPr>
          <a:xfrm>
            <a:off x="2920482" y="279919"/>
            <a:ext cx="5075854" cy="839755"/>
          </a:xfrm>
        </p:spPr>
        <p:txBody>
          <a:bodyPr/>
          <a:lstStyle/>
          <a:p>
            <a:pPr algn="ctr"/>
            <a:r>
              <a:rPr lang="en-IN" dirty="0">
                <a:latin typeface="Bookman Old Style" panose="02050604050505020204" pitchFamily="18" charset="0"/>
              </a:rPr>
              <a:t>Water storage</a:t>
            </a:r>
          </a:p>
        </p:txBody>
      </p:sp>
      <p:sp>
        <p:nvSpPr>
          <p:cNvPr id="3" name="Content Placeholder 2">
            <a:extLst>
              <a:ext uri="{FF2B5EF4-FFF2-40B4-BE49-F238E27FC236}">
                <a16:creationId xmlns:a16="http://schemas.microsoft.com/office/drawing/2014/main" id="{B10A3E2C-66F0-BDB3-2F8E-9A11F44922A9}"/>
              </a:ext>
            </a:extLst>
          </p:cNvPr>
          <p:cNvSpPr>
            <a:spLocks noGrp="1"/>
          </p:cNvSpPr>
          <p:nvPr>
            <p:ph idx="1"/>
          </p:nvPr>
        </p:nvSpPr>
        <p:spPr>
          <a:xfrm>
            <a:off x="269033" y="1156996"/>
            <a:ext cx="11653934" cy="5421085"/>
          </a:xfrm>
        </p:spPr>
        <p:txBody>
          <a:bodyPr>
            <a:normAutofit/>
          </a:bodyPr>
          <a:lstStyle/>
          <a:p>
            <a:pPr marL="0" indent="0" algn="ctr">
              <a:buNone/>
            </a:pPr>
            <a:endParaRPr lang="en-US" sz="2000" dirty="0">
              <a:latin typeface="Bookman Old Style" panose="02050604050505020204" pitchFamily="18" charset="0"/>
            </a:endParaRPr>
          </a:p>
          <a:p>
            <a:pPr>
              <a:buFont typeface="Wingdings" panose="05000000000000000000" pitchFamily="2" charset="2"/>
              <a:buChar char="v"/>
            </a:pPr>
            <a:r>
              <a:rPr lang="en-US" sz="2200" dirty="0">
                <a:latin typeface="Bookman Old Style" panose="02050604050505020204" pitchFamily="18" charset="0"/>
              </a:rPr>
              <a:t> Water storage refers to holding water in an area for a period of time. Water storage can be natural and artificial.</a:t>
            </a:r>
          </a:p>
          <a:p>
            <a:pPr marL="0" indent="0">
              <a:buNone/>
            </a:pPr>
            <a:endParaRPr lang="en-US" sz="2000" dirty="0">
              <a:latin typeface="Bookman Old Style" panose="02050604050505020204" pitchFamily="18" charset="0"/>
            </a:endParaRPr>
          </a:p>
          <a:p>
            <a:pPr>
              <a:buFont typeface="Wingdings" panose="05000000000000000000" pitchFamily="2" charset="2"/>
              <a:buChar char="v"/>
            </a:pPr>
            <a:r>
              <a:rPr lang="en-US" sz="2200" dirty="0">
                <a:latin typeface="Bookman Old Style" panose="02050604050505020204" pitchFamily="18" charset="0"/>
              </a:rPr>
              <a:t> Some of water storages are dams, lakes, ponds, wells, reservoirs, rain water harvesting tanks etc.,</a:t>
            </a:r>
          </a:p>
          <a:p>
            <a:pPr marL="0" indent="0">
              <a:buNone/>
            </a:pPr>
            <a:endParaRPr lang="en-US" sz="2200" dirty="0">
              <a:latin typeface="Bookman Old Style" panose="02050604050505020204" pitchFamily="18" charset="0"/>
            </a:endParaRPr>
          </a:p>
          <a:p>
            <a:pPr marL="0" indent="0">
              <a:buNone/>
            </a:pPr>
            <a:r>
              <a:rPr lang="en-US" dirty="0">
                <a:solidFill>
                  <a:srgbClr val="0070C0"/>
                </a:solidFill>
                <a:latin typeface="Bookman Old Style" panose="02050604050505020204" pitchFamily="18" charset="0"/>
              </a:rPr>
              <a:t>Why do we store water?</a:t>
            </a:r>
          </a:p>
          <a:p>
            <a:pPr marL="0" indent="0">
              <a:buNone/>
            </a:pPr>
            <a:r>
              <a:rPr lang="en-US" sz="2200" dirty="0">
                <a:latin typeface="Bookman Old Style" panose="02050604050505020204" pitchFamily="18" charset="0"/>
              </a:rPr>
              <a:t>Water is so essential to our existence. Water is an important part of our life. Not just humans all living things such as plants and animals need water. </a:t>
            </a:r>
          </a:p>
          <a:p>
            <a:pPr marL="0" indent="0">
              <a:buNone/>
            </a:pPr>
            <a:endParaRPr lang="en-US" sz="2200" dirty="0">
              <a:latin typeface="Bookman Old Style" panose="02050604050505020204" pitchFamily="18" charset="0"/>
            </a:endParaRPr>
          </a:p>
          <a:p>
            <a:pPr marL="0" indent="0">
              <a:buNone/>
            </a:pPr>
            <a:r>
              <a:rPr lang="en-US" sz="2200" dirty="0">
                <a:latin typeface="Bookman Old Style" panose="02050604050505020204" pitchFamily="18" charset="0"/>
              </a:rPr>
              <a:t>All the water we get comes from the rain. The rainy season lasts for few month. If we do not store water, we will not have enough water for our needs. That is why we should store water.</a:t>
            </a:r>
            <a:endParaRPr lang="en-IN" sz="2000" dirty="0">
              <a:latin typeface="Bookman Old Style" panose="02050604050505020204" pitchFamily="18" charset="0"/>
            </a:endParaRPr>
          </a:p>
        </p:txBody>
      </p:sp>
    </p:spTree>
    <p:extLst>
      <p:ext uri="{BB962C8B-B14F-4D97-AF65-F5344CB8AC3E}">
        <p14:creationId xmlns:p14="http://schemas.microsoft.com/office/powerpoint/2010/main" val="153065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788D-7729-7B68-8611-7C553CF36F03}"/>
              </a:ext>
            </a:extLst>
          </p:cNvPr>
          <p:cNvSpPr>
            <a:spLocks noGrp="1"/>
          </p:cNvSpPr>
          <p:nvPr>
            <p:ph type="title"/>
          </p:nvPr>
        </p:nvSpPr>
        <p:spPr>
          <a:xfrm>
            <a:off x="769774" y="0"/>
            <a:ext cx="10515600" cy="1325563"/>
          </a:xfrm>
        </p:spPr>
        <p:txBody>
          <a:bodyPr>
            <a:normAutofit/>
          </a:bodyPr>
          <a:lstStyle/>
          <a:p>
            <a:pPr algn="ctr"/>
            <a:r>
              <a:rPr lang="en-IN" sz="4000" dirty="0">
                <a:latin typeface="Bookman Old Style" panose="02050604050505020204" pitchFamily="18" charset="0"/>
              </a:rPr>
              <a:t>Brain storming</a:t>
            </a:r>
          </a:p>
        </p:txBody>
      </p:sp>
      <p:pic>
        <p:nvPicPr>
          <p:cNvPr id="9" name="Content Placeholder 8">
            <a:extLst>
              <a:ext uri="{FF2B5EF4-FFF2-40B4-BE49-F238E27FC236}">
                <a16:creationId xmlns:a16="http://schemas.microsoft.com/office/drawing/2014/main" id="{12E69610-13ED-3470-6FB5-46BEBE75380E}"/>
              </a:ext>
            </a:extLst>
          </p:cNvPr>
          <p:cNvPicPr>
            <a:picLocks noGrp="1" noChangeAspect="1"/>
          </p:cNvPicPr>
          <p:nvPr>
            <p:ph idx="1"/>
          </p:nvPr>
        </p:nvPicPr>
        <p:blipFill>
          <a:blip r:embed="rId2"/>
          <a:stretch>
            <a:fillRect/>
          </a:stretch>
        </p:blipFill>
        <p:spPr>
          <a:xfrm>
            <a:off x="2174034" y="1408922"/>
            <a:ext cx="7977672" cy="5047861"/>
          </a:xfrm>
        </p:spPr>
      </p:pic>
    </p:spTree>
    <p:extLst>
      <p:ext uri="{BB962C8B-B14F-4D97-AF65-F5344CB8AC3E}">
        <p14:creationId xmlns:p14="http://schemas.microsoft.com/office/powerpoint/2010/main" val="359052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1B80BE-A43D-A54A-49D2-04ABBC6B96D2}"/>
              </a:ext>
            </a:extLst>
          </p:cNvPr>
          <p:cNvSpPr>
            <a:spLocks noGrp="1"/>
          </p:cNvSpPr>
          <p:nvPr>
            <p:ph idx="1"/>
          </p:nvPr>
        </p:nvSpPr>
        <p:spPr>
          <a:xfrm>
            <a:off x="464975" y="130629"/>
            <a:ext cx="11067661" cy="6596741"/>
          </a:xfrm>
        </p:spPr>
        <p:txBody>
          <a:bodyPr>
            <a:noAutofit/>
          </a:bodyPr>
          <a:lstStyle/>
          <a:p>
            <a:pPr marL="0" indent="0" algn="ctr">
              <a:buNone/>
            </a:pPr>
            <a:endParaRPr lang="en-IN" sz="8800" dirty="0">
              <a:latin typeface="Bookman Old Style" panose="02050604050505020204" pitchFamily="18" charset="0"/>
            </a:endParaRPr>
          </a:p>
          <a:p>
            <a:pPr marL="0" indent="0" algn="ctr">
              <a:buNone/>
            </a:pPr>
            <a:endParaRPr lang="en-IN" sz="8800" dirty="0">
              <a:latin typeface="Bookman Old Style" panose="02050604050505020204" pitchFamily="18" charset="0"/>
            </a:endParaRPr>
          </a:p>
          <a:p>
            <a:pPr marL="0" indent="0" algn="ctr">
              <a:buNone/>
            </a:pPr>
            <a:r>
              <a:rPr lang="en-IN" sz="8800" dirty="0">
                <a:latin typeface="Bookman Old Style" panose="02050604050505020204" pitchFamily="18" charset="0"/>
              </a:rPr>
              <a:t>Thankyou</a:t>
            </a:r>
          </a:p>
        </p:txBody>
      </p:sp>
    </p:spTree>
    <p:extLst>
      <p:ext uri="{BB962C8B-B14F-4D97-AF65-F5344CB8AC3E}">
        <p14:creationId xmlns:p14="http://schemas.microsoft.com/office/powerpoint/2010/main" val="2797653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TotalTime>
  <Words>342</Words>
  <Application>Microsoft Office PowerPoint</Application>
  <PresentationFormat>Widescreen</PresentationFormat>
  <Paragraphs>62</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OUR WATER RESOURCES</vt:lpstr>
      <vt:lpstr>PowerPoint Presentation</vt:lpstr>
      <vt:lpstr>PowerPoint Presentation</vt:lpstr>
      <vt:lpstr>PowerPoint Presentation</vt:lpstr>
      <vt:lpstr>PowerPoint Presentation</vt:lpstr>
      <vt:lpstr>Types of irrigation </vt:lpstr>
      <vt:lpstr>Water storage</vt:lpstr>
      <vt:lpstr>Brain storming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Water Resources</dc:title>
  <dc:creator>RYAN DEV Grade4</dc:creator>
  <cp:lastModifiedBy>THASNEEM SNSACD</cp:lastModifiedBy>
  <cp:revision>12</cp:revision>
  <dcterms:created xsi:type="dcterms:W3CDTF">2022-09-25T06:07:20Z</dcterms:created>
  <dcterms:modified xsi:type="dcterms:W3CDTF">2022-11-29T09:08:13Z</dcterms:modified>
</cp:coreProperties>
</file>